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65" r:id="rId13"/>
    <p:sldId id="282" r:id="rId14"/>
    <p:sldId id="274" r:id="rId15"/>
    <p:sldId id="273" r:id="rId16"/>
    <p:sldId id="281" r:id="rId17"/>
    <p:sldId id="275" r:id="rId18"/>
    <p:sldId id="276" r:id="rId19"/>
    <p:sldId id="277" r:id="rId20"/>
    <p:sldId id="278" r:id="rId21"/>
    <p:sldId id="279" r:id="rId22"/>
    <p:sldId id="266" r:id="rId23"/>
    <p:sldId id="267" r:id="rId24"/>
    <p:sldId id="26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" y="83128"/>
            <a:ext cx="8596668" cy="360217"/>
          </a:xfrm>
        </p:spPr>
        <p:txBody>
          <a:bodyPr>
            <a:normAutofit fontScale="90000"/>
          </a:bodyPr>
          <a:lstStyle/>
          <a:p>
            <a:r>
              <a:rPr lang="it-IT" sz="2000" dirty="0"/>
              <a:t>Class </a:t>
            </a:r>
            <a:r>
              <a:rPr lang="it-IT" sz="2000" dirty="0" err="1"/>
              <a:t>diagram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F9C36F-C8A0-4654-8519-684ECBDA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22" y="18472"/>
            <a:ext cx="9258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aim to </a:t>
            </a:r>
            <a:r>
              <a:rPr lang="en-US" dirty="0" err="1"/>
              <a:t>analyse</a:t>
            </a:r>
            <a:r>
              <a:rPr lang="en-US" dirty="0"/>
              <a:t> and prove through the Alloy model?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0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Alloy model [1]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Design Pattern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MVC</a:t>
            </a:r>
          </a:p>
          <a:p>
            <a:r>
              <a:rPr lang="it-IT" sz="3600" dirty="0" err="1"/>
              <a:t>Client-server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133358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Runtime </a:t>
            </a:r>
            <a:r>
              <a:rPr lang="it-IT" dirty="0" err="1"/>
              <a:t>view</a:t>
            </a:r>
            <a:r>
              <a:rPr lang="it-IT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91" y="1288885"/>
            <a:ext cx="6395954" cy="55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 fontScale="92500"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[G2] A user should be able to know if he/she cannot arrive on time to a</a:t>
            </a:r>
          </a:p>
          <a:p>
            <a:r>
              <a:rPr lang="en-US" dirty="0"/>
              <a:t>meeting.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</a:p>
          <a:p>
            <a:r>
              <a:rPr lang="en-US" dirty="0"/>
              <a:t>[G11] A user would like to have real-time news on strikes, weather and traffic.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CF1FD3-345E-42E9-B3F7-19DA536D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1812E71-BA94-4BB3-8BB6-6E630BD7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EE9E2-E39C-4C52-AE36-AD9975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522108-6FAE-4846-9D53-42C51BF3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3" y="1318310"/>
            <a:ext cx="2967691" cy="5539690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C54953A-6D04-407B-9B28-CB13D55E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215" y="1343922"/>
            <a:ext cx="2967692" cy="5539693"/>
          </a:xfrm>
        </p:spPr>
      </p:pic>
    </p:spTree>
    <p:extLst>
      <p:ext uri="{BB962C8B-B14F-4D97-AF65-F5344CB8AC3E}">
        <p14:creationId xmlns:p14="http://schemas.microsoft.com/office/powerpoint/2010/main" val="176710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should allow the user to specify the minimum duration of the break.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8EEEAC-3C99-4190-9BD0-026262E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58912-79D9-4B8B-AEC2-5EC0D7FF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Constraints</a:t>
            </a:r>
          </a:p>
          <a:p>
            <a:r>
              <a:rPr lang="en-US" dirty="0"/>
              <a:t>[C1] </a:t>
            </a:r>
            <a:r>
              <a:rPr lang="en-US" dirty="0" err="1"/>
              <a:t>Travlendar</a:t>
            </a:r>
            <a:r>
              <a:rPr lang="en-US" dirty="0"/>
              <a:t>+ requires a smartphone or a tablet with internet connection in order to offer its functionalities.</a:t>
            </a:r>
          </a:p>
          <a:p>
            <a:r>
              <a:rPr lang="en-US" dirty="0"/>
              <a:t>[C2] </a:t>
            </a:r>
            <a:r>
              <a:rPr lang="en-US" dirty="0" err="1"/>
              <a:t>Travlendar</a:t>
            </a:r>
            <a:r>
              <a:rPr lang="en-US" dirty="0"/>
              <a:t>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39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</TotalTime>
  <Words>688</Words>
  <Application>Microsoft Office PowerPoint</Application>
  <PresentationFormat>Widescreen</PresentationFormat>
  <Paragraphs>67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Wingdings 3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its boundaries? (2)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What do you aim to analyse and prove through the Alloy model? </vt:lpstr>
      <vt:lpstr>Alloy model [1] </vt:lpstr>
      <vt:lpstr>Document Design</vt:lpstr>
      <vt:lpstr>Architectural design</vt:lpstr>
      <vt:lpstr>Design Pattern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Giuseppe Severino</cp:lastModifiedBy>
  <cp:revision>18</cp:revision>
  <dcterms:created xsi:type="dcterms:W3CDTF">2017-11-07T11:59:15Z</dcterms:created>
  <dcterms:modified xsi:type="dcterms:W3CDTF">2018-01-29T23:04:03Z</dcterms:modified>
</cp:coreProperties>
</file>